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handoutMasterIdLst>
    <p:handoutMasterId r:id="rId11"/>
  </p:handoutMasterIdLst>
  <p:sldIdLst>
    <p:sldId id="256" r:id="rId2"/>
    <p:sldId id="264" r:id="rId3"/>
    <p:sldId id="265" r:id="rId4"/>
    <p:sldId id="267" r:id="rId5"/>
    <p:sldId id="276" r:id="rId6"/>
    <p:sldId id="275" r:id="rId7"/>
    <p:sldId id="274" r:id="rId8"/>
    <p:sldId id="272" r:id="rId9"/>
    <p:sldId id="27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D90BE-1C1C-4724-8977-1654E27F19D7}" type="datetimeFigureOut">
              <a:rPr lang="en-US" smtClean="0"/>
              <a:t>09-Apr-20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83A17-CF32-487A-8BD6-D3C616C8E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11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2B6A-BDAD-40F4-8A93-01AB1DEC995E}" type="datetimeFigureOut">
              <a:rPr lang="en-US" smtClean="0"/>
              <a:t>09-Apr-20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6041-AC03-481F-8BB7-FF5AD1411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7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2B6A-BDAD-40F4-8A93-01AB1DEC995E}" type="datetimeFigureOut">
              <a:rPr lang="en-US" smtClean="0"/>
              <a:t>09-Apr-20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6041-AC03-481F-8BB7-FF5AD1411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35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2B6A-BDAD-40F4-8A93-01AB1DEC995E}" type="datetimeFigureOut">
              <a:rPr lang="en-US" smtClean="0"/>
              <a:t>09-Apr-20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6041-AC03-481F-8BB7-FF5AD141140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1222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2B6A-BDAD-40F4-8A93-01AB1DEC995E}" type="datetimeFigureOut">
              <a:rPr lang="en-US" smtClean="0"/>
              <a:t>09-Apr-20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6041-AC03-481F-8BB7-FF5AD1411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15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2B6A-BDAD-40F4-8A93-01AB1DEC995E}" type="datetimeFigureOut">
              <a:rPr lang="en-US" smtClean="0"/>
              <a:t>09-Apr-20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6041-AC03-481F-8BB7-FF5AD141140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8900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2B6A-BDAD-40F4-8A93-01AB1DEC995E}" type="datetimeFigureOut">
              <a:rPr lang="en-US" smtClean="0"/>
              <a:t>09-Apr-20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6041-AC03-481F-8BB7-FF5AD1411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43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2B6A-BDAD-40F4-8A93-01AB1DEC995E}" type="datetimeFigureOut">
              <a:rPr lang="en-US" smtClean="0"/>
              <a:t>09-Apr-20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6041-AC03-481F-8BB7-FF5AD1411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89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2B6A-BDAD-40F4-8A93-01AB1DEC995E}" type="datetimeFigureOut">
              <a:rPr lang="en-US" smtClean="0"/>
              <a:t>09-Apr-20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6041-AC03-481F-8BB7-FF5AD1411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12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2B6A-BDAD-40F4-8A93-01AB1DEC995E}" type="datetimeFigureOut">
              <a:rPr lang="en-US" smtClean="0"/>
              <a:t>09-Apr-20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6041-AC03-481F-8BB7-FF5AD1411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3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2B6A-BDAD-40F4-8A93-01AB1DEC995E}" type="datetimeFigureOut">
              <a:rPr lang="en-US" smtClean="0"/>
              <a:t>09-Apr-20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6041-AC03-481F-8BB7-FF5AD1411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2B6A-BDAD-40F4-8A93-01AB1DEC995E}" type="datetimeFigureOut">
              <a:rPr lang="en-US" smtClean="0"/>
              <a:t>09-Apr-20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6041-AC03-481F-8BB7-FF5AD1411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2B6A-BDAD-40F4-8A93-01AB1DEC995E}" type="datetimeFigureOut">
              <a:rPr lang="en-US" smtClean="0"/>
              <a:t>09-Apr-20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6041-AC03-481F-8BB7-FF5AD1411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20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2B6A-BDAD-40F4-8A93-01AB1DEC995E}" type="datetimeFigureOut">
              <a:rPr lang="en-US" smtClean="0"/>
              <a:t>09-Apr-20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6041-AC03-481F-8BB7-FF5AD1411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2B6A-BDAD-40F4-8A93-01AB1DEC995E}" type="datetimeFigureOut">
              <a:rPr lang="en-US" smtClean="0"/>
              <a:t>09-Apr-20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6041-AC03-481F-8BB7-FF5AD1411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5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2B6A-BDAD-40F4-8A93-01AB1DEC995E}" type="datetimeFigureOut">
              <a:rPr lang="en-US" smtClean="0"/>
              <a:t>09-Apr-20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6041-AC03-481F-8BB7-FF5AD1411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17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6041-AC03-481F-8BB7-FF5AD141140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2B6A-BDAD-40F4-8A93-01AB1DEC995E}" type="datetimeFigureOut">
              <a:rPr lang="en-US" smtClean="0"/>
              <a:t>09-Apr-20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1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42B6A-BDAD-40F4-8A93-01AB1DEC995E}" type="datetimeFigureOut">
              <a:rPr lang="en-US" smtClean="0"/>
              <a:t>09-Apr-20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2E86041-AC03-481F-8BB7-FF5AD1411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8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0944" y="3952874"/>
            <a:ext cx="9144000" cy="2387599"/>
          </a:xfrm>
        </p:spPr>
        <p:txBody>
          <a:bodyPr/>
          <a:lstStyle/>
          <a:p>
            <a:pPr algn="ctr"/>
            <a:r>
              <a:rPr lang="sr-Cyrl-RS" dirty="0">
                <a:solidFill>
                  <a:schemeClr val="accent2">
                    <a:lumMod val="75000"/>
                  </a:schemeClr>
                </a:solidFill>
              </a:rPr>
              <a:t>Шта можеш да урадиш</a:t>
            </a:r>
            <a:br>
              <a:rPr lang="sr-Cyrl-R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r-Cyrl-RS" dirty="0">
                <a:solidFill>
                  <a:schemeClr val="accent2">
                    <a:lumMod val="75000"/>
                  </a:schemeClr>
                </a:solidFill>
              </a:rPr>
              <a:t>за себе и друге?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57903" y="1381051"/>
            <a:ext cx="7014117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sr-Cyrl-RS" dirty="0">
                <a:solidFill>
                  <a:schemeClr val="accent2">
                    <a:lumMod val="75000"/>
                  </a:schemeClr>
                </a:solidFill>
              </a:rPr>
              <a:t>Како да се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r>
              <a:rPr lang="sr-Cyrl-RS" dirty="0">
                <a:solidFill>
                  <a:schemeClr val="accent2">
                    <a:lumMod val="75000"/>
                  </a:schemeClr>
                </a:solidFill>
              </a:rPr>
              <a:t>снађеш у новонасталој ситуацији?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255182"/>
            <a:ext cx="4686301" cy="517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36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72" y="1821713"/>
            <a:ext cx="7148230" cy="1320800"/>
          </a:xfrm>
        </p:spPr>
        <p:txBody>
          <a:bodyPr>
            <a:noAutofit/>
          </a:bodyPr>
          <a:lstStyle/>
          <a:p>
            <a:r>
              <a:rPr lang="sr-Cyrl-RS" sz="4400" dirty="0">
                <a:solidFill>
                  <a:schemeClr val="accent2">
                    <a:lumMod val="75000"/>
                  </a:schemeClr>
                </a:solidFill>
              </a:rPr>
              <a:t>Нека ти дан тече уобичајено колико год је то могуће – </a:t>
            </a:r>
            <a:br>
              <a:rPr lang="sr-Cyrl-RS" sz="4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r-Cyrl-RS" sz="4400" dirty="0">
                <a:solidFill>
                  <a:schemeClr val="accent2">
                    <a:lumMod val="75000"/>
                  </a:schemeClr>
                </a:solidFill>
              </a:rPr>
              <a:t>обављај свакодневне активности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sr-Cyrl-RS" sz="4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sr-Cyrl-RS" sz="4400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98" y="3142513"/>
            <a:ext cx="3352807" cy="409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04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26" y="809625"/>
            <a:ext cx="10515600" cy="5090891"/>
          </a:xfrm>
        </p:spPr>
        <p:txBody>
          <a:bodyPr>
            <a:normAutofit/>
          </a:bodyPr>
          <a:lstStyle/>
          <a:p>
            <a:r>
              <a:rPr lang="sr-Cyrl-RS" sz="4400" dirty="0">
                <a:solidFill>
                  <a:schemeClr val="accent2">
                    <a:lumMod val="50000"/>
                  </a:schemeClr>
                </a:solidFill>
              </a:rPr>
              <a:t>Поштуј препоруке лекара о мерама заштите</a:t>
            </a:r>
          </a:p>
          <a:p>
            <a:r>
              <a:rPr lang="sr-Cyrl-RS" sz="4400" dirty="0">
                <a:solidFill>
                  <a:schemeClr val="accent2">
                    <a:lumMod val="50000"/>
                  </a:schemeClr>
                </a:solidFill>
              </a:rPr>
              <a:t>Храни се редовно, пиј довољно воде</a:t>
            </a:r>
          </a:p>
          <a:p>
            <a:r>
              <a:rPr lang="sr-Cyrl-RS" sz="4400" dirty="0">
                <a:solidFill>
                  <a:schemeClr val="accent2">
                    <a:lumMod val="50000"/>
                  </a:schemeClr>
                </a:solidFill>
              </a:rPr>
              <a:t>Одржавај личну хигијену</a:t>
            </a:r>
          </a:p>
          <a:p>
            <a:r>
              <a:rPr lang="sr-Cyrl-RS" sz="4400" dirty="0">
                <a:solidFill>
                  <a:schemeClr val="accent2">
                    <a:lumMod val="50000"/>
                  </a:schemeClr>
                </a:solidFill>
              </a:rPr>
              <a:t>Спавај довољно, одмарај се</a:t>
            </a:r>
          </a:p>
          <a:p>
            <a:r>
              <a:rPr lang="sr-Cyrl-RS" sz="4400" dirty="0">
                <a:solidFill>
                  <a:schemeClr val="accent2">
                    <a:lumMod val="50000"/>
                  </a:schemeClr>
                </a:solidFill>
              </a:rPr>
              <a:t>Вежбај, буди физички активан/на 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660" y="2604977"/>
            <a:ext cx="4400014" cy="440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62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076" y="2959465"/>
            <a:ext cx="4729545" cy="41430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850" y="872525"/>
            <a:ext cx="8724900" cy="3423249"/>
          </a:xfrm>
        </p:spPr>
        <p:txBody>
          <a:bodyPr>
            <a:noAutofit/>
          </a:bodyPr>
          <a:lstStyle/>
          <a:p>
            <a:pPr algn="r"/>
            <a:r>
              <a:rPr lang="sr-Cyrl-RS" sz="4400" dirty="0">
                <a:solidFill>
                  <a:schemeClr val="accent2">
                    <a:lumMod val="50000"/>
                  </a:schemeClr>
                </a:solidFill>
              </a:rPr>
              <a:t>Разговарај о својим осећањима                 са родитељима/старатељима и пријатељима, изрази их на теби                       најпримеренији начин.</a:t>
            </a:r>
            <a:br>
              <a:rPr lang="sr-Cyrl-RS" sz="4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4400" dirty="0">
                <a:solidFill>
                  <a:schemeClr val="accent2">
                    <a:lumMod val="50000"/>
                  </a:schemeClr>
                </a:solidFill>
              </a:rPr>
              <a:t>              </a:t>
            </a:r>
            <a:r>
              <a:rPr lang="sr-Cyrl-RS" sz="4400" dirty="0">
                <a:solidFill>
                  <a:schemeClr val="accent2">
                    <a:lumMod val="50000"/>
                  </a:schemeClr>
                </a:solidFill>
              </a:rPr>
              <a:t>Немој их потискивати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br>
              <a:rPr lang="sr-Cyrl-RS" sz="4400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sr-Cyrl-RS" sz="4400" dirty="0">
                <a:solidFill>
                  <a:schemeClr val="accent2">
                    <a:lumMod val="50000"/>
                  </a:schemeClr>
                </a:solidFill>
              </a:rPr>
            </a:br>
            <a:endParaRPr lang="en-US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50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83" y="818706"/>
            <a:ext cx="9730341" cy="5688419"/>
          </a:xfrm>
        </p:spPr>
        <p:txBody>
          <a:bodyPr>
            <a:normAutofit fontScale="62500" lnSpcReduction="20000"/>
          </a:bodyPr>
          <a:lstStyle/>
          <a:p>
            <a:endParaRPr lang="en-US" sz="70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sr-Cyrl-RS" sz="7000" dirty="0">
                <a:solidFill>
                  <a:schemeClr val="accent2">
                    <a:lumMod val="50000"/>
                  </a:schemeClr>
                </a:solidFill>
              </a:rPr>
              <a:t>Бави се активностима које ти пријају (гледање серија/филмова, слушање музике, свирање, </a:t>
            </a:r>
            <a:endParaRPr lang="en-US" sz="70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7000" dirty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sr-Cyrl-RS" sz="7000" dirty="0">
                <a:solidFill>
                  <a:schemeClr val="accent2">
                    <a:lumMod val="50000"/>
                  </a:schemeClr>
                </a:solidFill>
              </a:rPr>
              <a:t>цртање, читање, писање...)</a:t>
            </a:r>
            <a:endParaRPr lang="en-US" sz="70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70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sr-Cyrl-RS" sz="7000" dirty="0">
                <a:solidFill>
                  <a:schemeClr val="accent2">
                    <a:lumMod val="50000"/>
                  </a:schemeClr>
                </a:solidFill>
              </a:rPr>
              <a:t>Научи нешто ново</a:t>
            </a:r>
            <a:br>
              <a:rPr lang="sr-Cyrl-RS" sz="4400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sr-Cyrl-RS" sz="4400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sr-Cyrl-RS" sz="4400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sr-Cyrl-RS" sz="4400" dirty="0">
                <a:solidFill>
                  <a:schemeClr val="accent2">
                    <a:lumMod val="50000"/>
                  </a:schemeClr>
                </a:solidFill>
              </a:rPr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1" y="2311725"/>
            <a:ext cx="3867150" cy="489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99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94" y="255180"/>
            <a:ext cx="9686260" cy="3486925"/>
          </a:xfrm>
        </p:spPr>
        <p:txBody>
          <a:bodyPr>
            <a:normAutofit fontScale="85000" lnSpcReduction="10000"/>
          </a:bodyPr>
          <a:lstStyle/>
          <a:p>
            <a:endParaRPr lang="en-US" sz="4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sr-Cyrl-RS" sz="4400" dirty="0">
                <a:solidFill>
                  <a:schemeClr val="accent2">
                    <a:lumMod val="50000"/>
                  </a:schemeClr>
                </a:solidFill>
              </a:rPr>
              <a:t>Буди у контакту са вршњацима</a:t>
            </a:r>
            <a:endParaRPr lang="en-US" sz="4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sr-Cyrl-RS" sz="4400" dirty="0">
                <a:solidFill>
                  <a:schemeClr val="accent2">
                    <a:lumMod val="50000"/>
                  </a:schemeClr>
                </a:solidFill>
              </a:rPr>
              <a:t>Буди толерантан на другачије понашање</a:t>
            </a:r>
            <a:endParaRPr lang="sr-Cyrl-RS" sz="4400" dirty="0"/>
          </a:p>
          <a:p>
            <a:pPr marL="0" indent="0">
              <a:buNone/>
            </a:pPr>
            <a:br>
              <a:rPr lang="sr-Cyrl-RS" sz="4400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sr-Cyrl-RS" sz="4400" dirty="0">
                <a:solidFill>
                  <a:schemeClr val="accent2">
                    <a:lumMod val="50000"/>
                  </a:schemeClr>
                </a:solidFill>
              </a:rPr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33" y="1998642"/>
            <a:ext cx="6875721" cy="515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74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604" y="1569041"/>
            <a:ext cx="3462526" cy="5063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700" dirty="0">
                <a:solidFill>
                  <a:schemeClr val="accent2">
                    <a:lumMod val="50000"/>
                  </a:schemeClr>
                </a:solidFill>
              </a:rPr>
              <a:t>Прави план за наредне дане</a:t>
            </a:r>
            <a:endParaRPr lang="en-US" sz="37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3700" dirty="0"/>
              <a:t>Обавезе</a:t>
            </a:r>
          </a:p>
          <a:p>
            <a:pPr marL="0" indent="0">
              <a:buNone/>
            </a:pPr>
            <a:r>
              <a:rPr lang="sr-Cyrl-RS" dirty="0"/>
              <a:t>-настава на ТВ</a:t>
            </a:r>
          </a:p>
          <a:p>
            <a:pPr marL="0" indent="0">
              <a:buNone/>
            </a:pPr>
            <a:r>
              <a:rPr lang="sr-Cyrl-RS" dirty="0"/>
              <a:t>-учење са својим наставницима</a:t>
            </a:r>
          </a:p>
          <a:p>
            <a:pPr marL="0" indent="0">
              <a:buNone/>
            </a:pPr>
            <a:r>
              <a:rPr lang="sr-Cyrl-RS" dirty="0"/>
              <a:t>-домаћи задаци</a:t>
            </a:r>
          </a:p>
          <a:p>
            <a:pPr marL="0" indent="0">
              <a:buNone/>
            </a:pPr>
            <a:r>
              <a:rPr lang="sr-Cyrl-RS" dirty="0"/>
              <a:t>-кућне обавезе...</a:t>
            </a:r>
          </a:p>
          <a:p>
            <a:r>
              <a:rPr lang="sr-Cyrl-RS" sz="3700" dirty="0"/>
              <a:t>Слободно време</a:t>
            </a:r>
          </a:p>
          <a:p>
            <a:pPr marL="0" indent="0">
              <a:buNone/>
            </a:pPr>
            <a:r>
              <a:rPr lang="sr-Cyrl-RS" sz="1900" dirty="0"/>
              <a:t>-бави се активностима које ти пријају, </a:t>
            </a:r>
          </a:p>
          <a:p>
            <a:pPr marL="0" indent="0">
              <a:buNone/>
            </a:pPr>
            <a:r>
              <a:rPr lang="sr-Cyrl-RS" sz="1900" dirty="0"/>
              <a:t>  у којима уживаш, одмарај се... 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402516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39210"/>
            <a:ext cx="9561819" cy="1320800"/>
          </a:xfrm>
        </p:spPr>
        <p:txBody>
          <a:bodyPr>
            <a:noAutofit/>
          </a:bodyPr>
          <a:lstStyle/>
          <a:p>
            <a:pPr algn="ctr"/>
            <a:r>
              <a:rPr lang="sr-Cyrl-RS" sz="4400" dirty="0">
                <a:solidFill>
                  <a:schemeClr val="accent2">
                    <a:lumMod val="50000"/>
                  </a:schemeClr>
                </a:solidFill>
              </a:rPr>
              <a:t>Замишљај, планирај шта ћеш радити, променити кад ово прође</a:t>
            </a:r>
            <a:br>
              <a:rPr lang="sr-Cyrl-RS" sz="4400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sr-Cyrl-RS" sz="4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sr-Cyrl-RS" sz="4400" dirty="0">
                <a:solidFill>
                  <a:schemeClr val="accent2">
                    <a:lumMod val="50000"/>
                  </a:schemeClr>
                </a:solidFill>
              </a:rPr>
              <a:t>јер </a:t>
            </a:r>
            <a:br>
              <a:rPr lang="sr-Cyrl-RS" sz="4400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sr-Cyrl-RS" sz="4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sr-Cyrl-RS" sz="4400" dirty="0">
                <a:solidFill>
                  <a:schemeClr val="accent2">
                    <a:lumMod val="50000"/>
                  </a:schemeClr>
                </a:solidFill>
              </a:rPr>
              <a:t>И ОВО ЋЕ ПРОЋИ!</a:t>
            </a:r>
            <a:br>
              <a:rPr lang="sr-Cyrl-RS" sz="4400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185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027" y="513907"/>
            <a:ext cx="8596668" cy="1320800"/>
          </a:xfrm>
        </p:spPr>
        <p:txBody>
          <a:bodyPr>
            <a:normAutofit/>
          </a:bodyPr>
          <a:lstStyle/>
          <a:p>
            <a:r>
              <a:rPr lang="sr-Cyrl-RS" sz="6000" dirty="0">
                <a:solidFill>
                  <a:schemeClr val="accent2">
                    <a:lumMod val="50000"/>
                  </a:schemeClr>
                </a:solidFill>
              </a:rPr>
              <a:t>Задржи осмех на лицу</a:t>
            </a:r>
            <a:r>
              <a:rPr lang="sr-Latn-RS" sz="6000" dirty="0">
                <a:solidFill>
                  <a:schemeClr val="accent2">
                    <a:lumMod val="50000"/>
                  </a:schemeClr>
                </a:solidFill>
              </a:rPr>
              <a:t>!</a:t>
            </a:r>
            <a:r>
              <a:rPr lang="sr-Cyrl-RS" sz="6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1"/>
          <a:stretch/>
        </p:blipFill>
        <p:spPr>
          <a:xfrm>
            <a:off x="2425334" y="1749068"/>
            <a:ext cx="4532603" cy="510893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E1DE22-08B6-44C7-A9CC-5EF9B510D20E}"/>
              </a:ext>
            </a:extLst>
          </p:cNvPr>
          <p:cNvSpPr txBox="1"/>
          <p:nvPr/>
        </p:nvSpPr>
        <p:spPr>
          <a:xfrm>
            <a:off x="6957937" y="5495925"/>
            <a:ext cx="4270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Зорица Панић,</a:t>
            </a:r>
          </a:p>
          <a:p>
            <a:r>
              <a:rPr lang="sr-Cyrl-RS" dirty="0"/>
              <a:t>твој школски психолог</a:t>
            </a:r>
          </a:p>
          <a:p>
            <a:r>
              <a:rPr lang="en-US" dirty="0"/>
              <a:t>panicgoga@gmail.com</a:t>
            </a:r>
          </a:p>
        </p:txBody>
      </p:sp>
    </p:spTree>
    <p:extLst>
      <p:ext uri="{BB962C8B-B14F-4D97-AF65-F5344CB8AC3E}">
        <p14:creationId xmlns:p14="http://schemas.microsoft.com/office/powerpoint/2010/main" val="371962730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</TotalTime>
  <Words>210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Wingdings 3</vt:lpstr>
      <vt:lpstr>Facet</vt:lpstr>
      <vt:lpstr>Шта можеш да урадиш за себе и друге? </vt:lpstr>
      <vt:lpstr>Нека ти дан тече уобичајено колико год је то могуће –  обављај свакодневне активности.  </vt:lpstr>
      <vt:lpstr>PowerPoint Presentation</vt:lpstr>
      <vt:lpstr>Разговарај о својим осећањима                 са родитељима/старатељима и пријатељима, изрази их на теби                       најпримеренији начин.               Немој их потискивати.  </vt:lpstr>
      <vt:lpstr>PowerPoint Presentation</vt:lpstr>
      <vt:lpstr>PowerPoint Presentation</vt:lpstr>
      <vt:lpstr>Прави план за наредне дане</vt:lpstr>
      <vt:lpstr>Замишљај, планирај шта ћеш радити, променити кад ово прође  јер   И ОВО ЋЕ ПРОЋИ! </vt:lpstr>
      <vt:lpstr>Задржи осмех на лицу!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Шта нам се догађа?</dc:title>
  <dc:creator>Marko Panic</dc:creator>
  <cp:lastModifiedBy>Elena</cp:lastModifiedBy>
  <cp:revision>27</cp:revision>
  <cp:lastPrinted>2020-03-27T23:17:03Z</cp:lastPrinted>
  <dcterms:created xsi:type="dcterms:W3CDTF">2020-03-27T21:20:57Z</dcterms:created>
  <dcterms:modified xsi:type="dcterms:W3CDTF">2020-04-09T08:53:16Z</dcterms:modified>
</cp:coreProperties>
</file>